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63" r:id="rId2"/>
    <p:sldId id="819" r:id="rId3"/>
    <p:sldId id="814" r:id="rId4"/>
    <p:sldId id="813" r:id="rId5"/>
    <p:sldId id="809" r:id="rId6"/>
    <p:sldId id="810" r:id="rId7"/>
    <p:sldId id="811" r:id="rId8"/>
    <p:sldId id="818" r:id="rId9"/>
    <p:sldId id="82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440" autoAdjust="0"/>
  </p:normalViewPr>
  <p:slideViewPr>
    <p:cSldViewPr snapToGrid="0">
      <p:cViewPr varScale="1">
        <p:scale>
          <a:sx n="98" d="100"/>
          <a:sy n="98" d="100"/>
        </p:scale>
        <p:origin x="208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12/30/20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12/30/20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12/30/20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12/30/20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12/30/20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12/30/20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12/30/20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600"/>
              <a:t>A safe/supportive learning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85541-6EE3-7746-8EE7-3CB74FF0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39446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+mn-cs"/>
              </a:rPr>
              <a:t>We will be using lyrics from popular hip-hop songs late in the lesson.  There is a censored version of the data if someone finds it objectionable. 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12/30/20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467D343-FFED-0E44-9FA3-B0606716A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6100"/>
            <a:ext cx="40132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624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200" smtClean="0"/>
              <a:pPr>
                <a:spcAft>
                  <a:spcPts val="600"/>
                </a:spcAft>
              </a:pPr>
              <a:t>12/30/20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H_other_wordcloud_libs.R</a:t>
            </a: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682660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1EEC26C-0003-3E40-A802-C7CB2D653D99}"/>
              </a:ext>
            </a:extLst>
          </p:cNvPr>
          <p:cNvSpPr/>
          <p:nvPr/>
        </p:nvSpPr>
        <p:spPr>
          <a:xfrm>
            <a:off x="6738823" y="1612599"/>
            <a:ext cx="1749972" cy="3038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I_Pyramid_plots.R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J_Retailers.R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6BD9D-0C3B-1E40-9238-42632461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12/30/20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E9F34-4E23-A04C-B4FE-0D9715A4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60894-39E2-7349-8197-E8F225B93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26A10-9846-0C40-ADDD-E40954707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A6E9D-C69D-2A45-B788-97E6292D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71279-0D46-2D44-8B17-8A5E9D1F65A1}"/>
              </a:ext>
            </a:extLst>
          </p:cNvPr>
          <p:cNvSpPr txBox="1"/>
          <p:nvPr/>
        </p:nvSpPr>
        <p:spPr>
          <a:xfrm>
            <a:off x="878774" y="2897579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live_K_RapSongs.R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0540D-96E9-9949-ABB2-88863CB4F66A}"/>
              </a:ext>
            </a:extLst>
          </p:cNvPr>
          <p:cNvSpPr txBox="1"/>
          <p:nvPr/>
        </p:nvSpPr>
        <p:spPr>
          <a:xfrm>
            <a:off x="878774" y="3615629"/>
            <a:ext cx="2923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live_K_RapSongs_censored.R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16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161</Words>
  <Application>Microsoft Macintosh PowerPoint</Application>
  <PresentationFormat>On-screen Show (4:3)</PresentationFormat>
  <Paragraphs>51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Calibri Light</vt:lpstr>
      <vt:lpstr>1_Office Theme</vt:lpstr>
      <vt:lpstr>A safe/supportive learning environment</vt:lpstr>
      <vt:lpstr>H_other_wordcloud_libs.R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﻿I_Pyramid_plots.R</vt:lpstr>
      <vt:lpstr>Open ﻿J_Retailers.R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safe/supportive learning environment</dc:title>
  <dc:creator>Kwartler, Edward</dc:creator>
  <cp:lastModifiedBy>Kwartler, Edward</cp:lastModifiedBy>
  <cp:revision>3</cp:revision>
  <dcterms:created xsi:type="dcterms:W3CDTF">2020-12-30T22:39:56Z</dcterms:created>
  <dcterms:modified xsi:type="dcterms:W3CDTF">2020-12-30T23:48:33Z</dcterms:modified>
</cp:coreProperties>
</file>